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7561263" cy="10693400"/>
  <p:notesSz cx="6797675" cy="9928225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111"/>
    <a:srgbClr val="AD40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3108" y="84"/>
      </p:cViewPr>
      <p:guideLst>
        <p:guide orient="horz" pos="336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8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7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8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8" y="2750090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90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6" y="2393641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6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20" y="2393641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20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4A693-4DAE-4712-A3B7-37CCBB45123C}" type="datetimeFigureOut">
              <a:rPr lang="ru-RU" smtClean="0"/>
              <a:pPr/>
              <a:t>25.03.2022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8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EE674-2B9C-4C6C-9197-635BF07076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1772" y="9523164"/>
            <a:ext cx="4357718" cy="294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200" spc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Новосибирск, 2022 год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11" y="508"/>
            <a:ext cx="7559040" cy="10692384"/>
            <a:chOff x="1111" y="508"/>
            <a:chExt cx="7559040" cy="10692384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" y="508"/>
              <a:ext cx="7559040" cy="10692384"/>
            </a:xfrm>
            <a:prstGeom prst="rect">
              <a:avLst/>
            </a:prstGeom>
          </p:spPr>
        </p:pic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861363" y="4554612"/>
              <a:ext cx="5786478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190625" algn="l"/>
                  <a:tab pos="2474913" algn="ctr"/>
                </a:tabLst>
              </a:pPr>
              <a:endParaRPr lang="ru-RU" sz="1600" dirty="0" smtClean="0"/>
            </a:p>
            <a:p>
              <a:pPr algn="ctr"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tabLst>
                  <a:tab pos="1190625" algn="l"/>
                  <a:tab pos="2474913" algn="ctr"/>
                </a:tabLst>
              </a:pPr>
              <a:endParaRPr lang="ru-RU" sz="1600" dirty="0" smtClean="0"/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90625" algn="l"/>
                  <a:tab pos="2474913" algn="ctr"/>
                </a:tabLst>
              </a:pPr>
              <a:r>
                <a:rPr kumimoji="0" lang="ru-RU" sz="22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за участие</a:t>
              </a:r>
              <a:endPara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90625" algn="l"/>
                  <a:tab pos="2474913" algn="ctr"/>
                </a:tabLst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в районном этапе городского конкурса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1190625" algn="l"/>
                  <a:tab pos="2474913" algn="ctr"/>
                </a:tabLst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Monotype Corsiva" pitchFamily="66" charset="0"/>
                  <a:ea typeface="Times New Roman" pitchFamily="18" charset="0"/>
                  <a:cs typeface="Times New Roman" pitchFamily="18" charset="0"/>
                </a:rPr>
                <a:t>«Мы за правильное питание»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70326" y="3279342"/>
              <a:ext cx="502061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НАГРАЖДАЕТСЯ</a:t>
              </a:r>
              <a:endPara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ru-RU" sz="1400" dirty="0" smtClean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58196"/>
              </p:ext>
            </p:extLst>
          </p:nvPr>
        </p:nvGraphicFramePr>
        <p:xfrm>
          <a:off x="1476375" y="4069044"/>
          <a:ext cx="4680520" cy="111252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Жаркова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Варвара 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МКДОУ</a:t>
                      </a:r>
                      <a:r>
                        <a:rPr lang="ru-RU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детский сад №27 « Росинка»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Руководитель: Козадаева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Светлана Ивановна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34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ЛАУРЕАТ</dc:title>
  <dc:creator>User</dc:creator>
  <cp:lastModifiedBy>Пользователь Windows</cp:lastModifiedBy>
  <cp:revision>122</cp:revision>
  <cp:lastPrinted>2022-02-25T02:31:47Z</cp:lastPrinted>
  <dcterms:created xsi:type="dcterms:W3CDTF">2016-01-18T08:14:32Z</dcterms:created>
  <dcterms:modified xsi:type="dcterms:W3CDTF">2022-03-25T14:11:11Z</dcterms:modified>
</cp:coreProperties>
</file>